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265" r:id="rId25"/>
    <p:sldId id="355" r:id="rId26"/>
    <p:sldId id="357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43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image" Target="../media/image40.png"/><Relationship Id="rId7" Type="http://schemas.openxmlformats.org/officeDocument/2006/relationships/tags" Target="../tags/tag21.xml"/><Relationship Id="rId6" Type="http://schemas.openxmlformats.org/officeDocument/2006/relationships/image" Target="../media/image39.png"/><Relationship Id="rId5" Type="http://schemas.openxmlformats.org/officeDocument/2006/relationships/tags" Target="../tags/tag20.xml"/><Relationship Id="rId4" Type="http://schemas.openxmlformats.org/officeDocument/2006/relationships/image" Target="../media/image38.png"/><Relationship Id="rId3" Type="http://schemas.openxmlformats.org/officeDocument/2006/relationships/tags" Target="../tags/tag19.xml"/><Relationship Id="rId2" Type="http://schemas.openxmlformats.org/officeDocument/2006/relationships/image" Target="../media/image37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1.png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tags" Target="../tags/tag25.xml"/><Relationship Id="rId4" Type="http://schemas.openxmlformats.org/officeDocument/2006/relationships/image" Target="../media/image42.png"/><Relationship Id="rId3" Type="http://schemas.openxmlformats.org/officeDocument/2006/relationships/tags" Target="../tags/tag24.xml"/><Relationship Id="rId2" Type="http://schemas.openxmlformats.org/officeDocument/2006/relationships/image" Target="../media/image41.png"/><Relationship Id="rId1" Type="http://schemas.openxmlformats.org/officeDocument/2006/relationships/tags" Target="../tags/tag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tags" Target="../tags/tag28.xml"/><Relationship Id="rId4" Type="http://schemas.openxmlformats.org/officeDocument/2006/relationships/image" Target="../media/image45.png"/><Relationship Id="rId3" Type="http://schemas.openxmlformats.org/officeDocument/2006/relationships/tags" Target="../tags/tag27.xml"/><Relationship Id="rId2" Type="http://schemas.openxmlformats.org/officeDocument/2006/relationships/image" Target="../media/image44.png"/><Relationship Id="rId1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tags" Target="../tags/tag29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52.png"/><Relationship Id="rId3" Type="http://schemas.openxmlformats.org/officeDocument/2006/relationships/tags" Target="../tags/tag32.xml"/><Relationship Id="rId2" Type="http://schemas.openxmlformats.org/officeDocument/2006/relationships/image" Target="../media/image51.png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tags" Target="../tags/tag33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png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tags" Target="../tags/tag41.xml"/><Relationship Id="rId7" Type="http://schemas.openxmlformats.org/officeDocument/2006/relationships/image" Target="../media/image61.png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image" Target="../media/image60.jpeg"/><Relationship Id="rId2" Type="http://schemas.openxmlformats.org/officeDocument/2006/relationships/tags" Target="../tags/tag37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5.png"/><Relationship Id="rId12" Type="http://schemas.openxmlformats.org/officeDocument/2006/relationships/image" Target="../media/image64.png"/><Relationship Id="rId11" Type="http://schemas.openxmlformats.org/officeDocument/2006/relationships/image" Target="../media/image63.png"/><Relationship Id="rId10" Type="http://schemas.openxmlformats.org/officeDocument/2006/relationships/tags" Target="../tags/tag42.xml"/><Relationship Id="rId1" Type="http://schemas.openxmlformats.org/officeDocument/2006/relationships/tags" Target="../tags/tag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1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tags" Target="../tags/tag3.xml"/><Relationship Id="rId4" Type="http://schemas.openxmlformats.org/officeDocument/2006/relationships/image" Target="../media/image7.png"/><Relationship Id="rId3" Type="http://schemas.openxmlformats.org/officeDocument/2006/relationships/tags" Target="../tags/tag2.xml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tags" Target="../tags/tag7.xml"/><Relationship Id="rId4" Type="http://schemas.openxmlformats.org/officeDocument/2006/relationships/image" Target="../media/image12.png"/><Relationship Id="rId3" Type="http://schemas.openxmlformats.org/officeDocument/2006/relationships/tags" Target="../tags/tag6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tags" Target="../tags/tag11.xml"/><Relationship Id="rId4" Type="http://schemas.openxmlformats.org/officeDocument/2006/relationships/image" Target="../media/image17.png"/><Relationship Id="rId3" Type="http://schemas.openxmlformats.org/officeDocument/2006/relationships/tags" Target="../tags/tag10.xml"/><Relationship Id="rId2" Type="http://schemas.openxmlformats.org/officeDocument/2006/relationships/image" Target="../media/image16.pn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3.png"/><Relationship Id="rId3" Type="http://schemas.openxmlformats.org/officeDocument/2006/relationships/tags" Target="../tags/tag12.xml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tags" Target="../tags/tag15.xml"/><Relationship Id="rId4" Type="http://schemas.openxmlformats.org/officeDocument/2006/relationships/image" Target="../media/image25.png"/><Relationship Id="rId3" Type="http://schemas.openxmlformats.org/officeDocument/2006/relationships/tags" Target="../tags/tag14.xml"/><Relationship Id="rId2" Type="http://schemas.openxmlformats.org/officeDocument/2006/relationships/image" Target="../media/image24.png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tags" Target="../tags/tag17.xml"/><Relationship Id="rId2" Type="http://schemas.openxmlformats.org/officeDocument/2006/relationships/image" Target="../media/image28.png"/><Relationship Id="rId1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" y="1882140"/>
            <a:ext cx="2036445" cy="370649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9675" y="1883410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36825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35" y="1694815"/>
            <a:ext cx="2095500" cy="42386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880" y="1457960"/>
            <a:ext cx="2157095" cy="436372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4330" y="1306195"/>
            <a:ext cx="2414905" cy="46456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55" y="1538605"/>
            <a:ext cx="2239010" cy="45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03006" y="287901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170" y="2841625"/>
            <a:ext cx="1889125" cy="34042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9055" y="2834640"/>
            <a:ext cx="1925955" cy="3411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620" y="2379345"/>
            <a:ext cx="2033905" cy="36652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2450" y="2355215"/>
            <a:ext cx="2073275" cy="3672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25" y="1590675"/>
            <a:ext cx="2461260" cy="42868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76312" y="2934696"/>
            <a:ext cx="533557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共享课！智慧课程！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640" y="1643380"/>
            <a:ext cx="2105025" cy="4276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595" y="3137535"/>
            <a:ext cx="2171700" cy="15335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085" y="4671060"/>
            <a:ext cx="210502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3810</Words>
  <Application>WPS 演示</Application>
  <PresentationFormat>自定义</PresentationFormat>
  <Paragraphs>151</Paragraphs>
  <Slides>24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钱勇萍</cp:lastModifiedBy>
  <cp:revision>434</cp:revision>
  <dcterms:created xsi:type="dcterms:W3CDTF">2022-01-17T01:35:00Z</dcterms:created>
  <dcterms:modified xsi:type="dcterms:W3CDTF">2025-03-20T01:31:46Z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BD2B3FD7289C463595CC08E1DB82AC5A_13</vt:lpwstr>
  </property>
</Properties>
</file>